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98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24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979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966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188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523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568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780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40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284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15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E6219-8701-42C6-A66F-AA776B49367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815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A4CC52-58C8-1EF9-5D98-64EA28769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" y="2331720"/>
            <a:ext cx="2442463" cy="1526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021FC-6081-3C13-741D-B812B5993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313" y="1521369"/>
            <a:ext cx="2933954" cy="15012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0FF905-37E7-49E4-DBC5-5304503BB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6122" y="1781667"/>
            <a:ext cx="2872989" cy="15012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6D6643-2259-0368-F0C9-392757FAE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3938" y="3367120"/>
            <a:ext cx="2911092" cy="14936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D43929-DB8F-7607-61D9-F369166BB1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047" y="2900965"/>
            <a:ext cx="2918713" cy="14707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083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731CE27-242B-B239-A381-AACA10D46517}"/>
              </a:ext>
            </a:extLst>
          </p:cNvPr>
          <p:cNvGrpSpPr/>
          <p:nvPr/>
        </p:nvGrpSpPr>
        <p:grpSpPr>
          <a:xfrm>
            <a:off x="1410457" y="1950547"/>
            <a:ext cx="9371086" cy="2956905"/>
            <a:chOff x="1729233" y="1050587"/>
            <a:chExt cx="9371086" cy="295690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2160409-84F3-6397-FE4A-EA520E8CD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64998" y="1699063"/>
              <a:ext cx="6176950" cy="15619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9B6E5A-35E0-DCC0-D4B4-B68EC55D014D}"/>
                </a:ext>
              </a:extLst>
            </p:cNvPr>
            <p:cNvSpPr/>
            <p:nvPr/>
          </p:nvSpPr>
          <p:spPr>
            <a:xfrm>
              <a:off x="1729233" y="3354353"/>
              <a:ext cx="1390262" cy="64847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Image</a:t>
              </a:r>
            </a:p>
            <a:p>
              <a:pPr algn="ctr"/>
              <a:r>
                <a:rPr lang="en-IN" dirty="0"/>
                <a:t>Coordinates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B65909D-A78C-53FE-E919-8B30E07F0B75}"/>
                </a:ext>
              </a:extLst>
            </p:cNvPr>
            <p:cNvSpPr/>
            <p:nvPr/>
          </p:nvSpPr>
          <p:spPr>
            <a:xfrm>
              <a:off x="6826896" y="3359015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World Coordinates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DCB7851-D141-7432-50F4-9606F0C0CD81}"/>
                </a:ext>
              </a:extLst>
            </p:cNvPr>
            <p:cNvSpPr/>
            <p:nvPr/>
          </p:nvSpPr>
          <p:spPr>
            <a:xfrm>
              <a:off x="5057193" y="3354353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 Coordinates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1751F8-AE9B-314D-63CB-D8ABD15305F4}"/>
                </a:ext>
              </a:extLst>
            </p:cNvPr>
            <p:cNvSpPr/>
            <p:nvPr/>
          </p:nvSpPr>
          <p:spPr>
            <a:xfrm>
              <a:off x="9710056" y="3354352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Road Coordinates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8A6930-00C7-A6F9-3331-9819B8AA4DA3}"/>
                </a:ext>
              </a:extLst>
            </p:cNvPr>
            <p:cNvSpPr/>
            <p:nvPr/>
          </p:nvSpPr>
          <p:spPr>
            <a:xfrm>
              <a:off x="3119495" y="1050587"/>
              <a:ext cx="1390262" cy="648476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</a:t>
              </a:r>
            </a:p>
            <a:p>
              <a:pPr algn="ctr"/>
              <a:r>
                <a:rPr lang="en-IN" dirty="0" err="1"/>
                <a:t>Intrinsics</a:t>
              </a:r>
              <a:endParaRPr lang="en-IN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EA9E9F-AAE2-8169-1E22-56C9157F75EB}"/>
                </a:ext>
              </a:extLst>
            </p:cNvPr>
            <p:cNvSpPr/>
            <p:nvPr/>
          </p:nvSpPr>
          <p:spPr>
            <a:xfrm>
              <a:off x="5259316" y="1050587"/>
              <a:ext cx="1390262" cy="648476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</a:t>
              </a:r>
            </a:p>
            <a:p>
              <a:pPr algn="ctr"/>
              <a:r>
                <a:rPr lang="en-IN" dirty="0" err="1"/>
                <a:t>Extrinsics</a:t>
              </a:r>
              <a:endParaRPr lang="en-IN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989CD4-2849-8982-652C-EBA2ABF5BB21}"/>
                </a:ext>
              </a:extLst>
            </p:cNvPr>
            <p:cNvSpPr/>
            <p:nvPr/>
          </p:nvSpPr>
          <p:spPr>
            <a:xfrm>
              <a:off x="8217159" y="1050587"/>
              <a:ext cx="1645298" cy="1042689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World-to-road</a:t>
              </a:r>
            </a:p>
            <a:p>
              <a:pPr algn="ctr"/>
              <a:r>
                <a:rPr lang="en-IN" dirty="0"/>
                <a:t>Transformation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4DBB49F-9258-5F72-7342-9D2562672ADA}"/>
                </a:ext>
              </a:extLst>
            </p:cNvPr>
            <p:cNvCxnSpPr>
              <a:stCxn id="9" idx="1"/>
              <a:endCxn id="7" idx="3"/>
            </p:cNvCxnSpPr>
            <p:nvPr/>
          </p:nvCxnSpPr>
          <p:spPr>
            <a:xfrm flipH="1">
              <a:off x="8217159" y="3678591"/>
              <a:ext cx="1492897" cy="466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55B1A56-AEAB-A99B-16DA-9F4A3331FA25}"/>
                </a:ext>
              </a:extLst>
            </p:cNvPr>
            <p:cNvCxnSpPr>
              <a:cxnSpLocks/>
              <a:stCxn id="7" idx="1"/>
              <a:endCxn id="8" idx="3"/>
            </p:cNvCxnSpPr>
            <p:nvPr/>
          </p:nvCxnSpPr>
          <p:spPr>
            <a:xfrm flipH="1" flipV="1">
              <a:off x="6447456" y="3678592"/>
              <a:ext cx="379440" cy="4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32DBCBC-1AD8-649F-D5B8-069D60F861AF}"/>
                </a:ext>
              </a:extLst>
            </p:cNvPr>
            <p:cNvCxnSpPr>
              <a:cxnSpLocks/>
              <a:stCxn id="8" idx="1"/>
              <a:endCxn id="6" idx="3"/>
            </p:cNvCxnSpPr>
            <p:nvPr/>
          </p:nvCxnSpPr>
          <p:spPr>
            <a:xfrm flipH="1" flipV="1">
              <a:off x="3119495" y="3678591"/>
              <a:ext cx="1937698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F70081C-F16B-2391-AD3F-D2DF6E3A6FF1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3814626" y="1699063"/>
              <a:ext cx="0" cy="2976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0C75EB0-EDA8-F658-6CA7-4A3B128F7A64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>
              <a:off x="5954447" y="1699063"/>
              <a:ext cx="0" cy="2976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65A761B-22EE-78FC-8E3F-C7BB47B88564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9039808" y="2093276"/>
              <a:ext cx="0" cy="15853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Arrow: Left 34">
            <a:extLst>
              <a:ext uri="{FF2B5EF4-FFF2-40B4-BE49-F238E27FC236}">
                <a16:creationId xmlns:a16="http://schemas.microsoft.com/office/drawing/2014/main" id="{038C5EA0-F54E-7406-66AA-6AF598E1C484}"/>
              </a:ext>
            </a:extLst>
          </p:cNvPr>
          <p:cNvSpPr/>
          <p:nvPr/>
        </p:nvSpPr>
        <p:spPr>
          <a:xfrm>
            <a:off x="1775931" y="5320330"/>
            <a:ext cx="8453535" cy="830425"/>
          </a:xfrm>
          <a:prstGeom prst="leftArrow">
            <a:avLst>
              <a:gd name="adj1" fmla="val 50000"/>
              <a:gd name="adj2" fmla="val 44382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PERSPECTIVE MAPPING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37847AF8-E506-FB82-62BC-FA8B0359B4F8}"/>
              </a:ext>
            </a:extLst>
          </p:cNvPr>
          <p:cNvSpPr/>
          <p:nvPr/>
        </p:nvSpPr>
        <p:spPr>
          <a:xfrm>
            <a:off x="1775931" y="756674"/>
            <a:ext cx="8453535" cy="802432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INVERSE PERSPECTIVE MAPPING</a:t>
            </a:r>
          </a:p>
        </p:txBody>
      </p:sp>
    </p:spTree>
    <p:extLst>
      <p:ext uri="{BB962C8B-B14F-4D97-AF65-F5344CB8AC3E}">
        <p14:creationId xmlns:p14="http://schemas.microsoft.com/office/powerpoint/2010/main" val="3850288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107</TotalTime>
  <Words>19</Words>
  <Application>Microsoft Office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jayaraman</dc:creator>
  <cp:lastModifiedBy>surya jayaraman</cp:lastModifiedBy>
  <cp:revision>5</cp:revision>
  <dcterms:created xsi:type="dcterms:W3CDTF">2023-10-08T00:42:49Z</dcterms:created>
  <dcterms:modified xsi:type="dcterms:W3CDTF">2023-10-08T12:23:28Z</dcterms:modified>
</cp:coreProperties>
</file>

<file path=docProps/thumbnail.jpeg>
</file>